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287000" cy="6858000" type="35mm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776" y="456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0335" y="274639"/>
            <a:ext cx="260389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274639"/>
            <a:ext cx="764024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644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2162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BCA32-9AB6-44DA-9C37-0DE59A9B1E0E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8F128-EE2D-4D02-BA7B-4DDC81DFEB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590800"/>
            <a:ext cx="8743950" cy="1470025"/>
          </a:xfrm>
        </p:spPr>
        <p:txBody>
          <a:bodyPr>
            <a:noAutofit/>
          </a:bodyPr>
          <a:lstStyle/>
          <a:p>
            <a:r>
              <a:rPr lang="en-US" sz="12500" dirty="0">
                <a:solidFill>
                  <a:schemeClr val="bg1"/>
                </a:solidFill>
                <a:latin typeface="Bodoni MT Poster Compressed" pitchFamily="18" charset="0"/>
              </a:rPr>
              <a:t>ColorSlide.com</a:t>
            </a:r>
          </a:p>
        </p:txBody>
      </p:sp>
      <p:sp>
        <p:nvSpPr>
          <p:cNvPr id="4" name="Oval 3"/>
          <p:cNvSpPr/>
          <p:nvPr/>
        </p:nvSpPr>
        <p:spPr>
          <a:xfrm>
            <a:off x="1866900" y="0"/>
            <a:ext cx="6629400" cy="68580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590800"/>
            <a:ext cx="8743950" cy="1470025"/>
          </a:xfrm>
        </p:spPr>
        <p:txBody>
          <a:bodyPr>
            <a:noAutofit/>
          </a:bodyPr>
          <a:lstStyle/>
          <a:p>
            <a:r>
              <a:rPr lang="en-US" sz="12500" dirty="0">
                <a:solidFill>
                  <a:schemeClr val="bg1"/>
                </a:solidFill>
                <a:latin typeface="Bodoni MT Poster Compressed" pitchFamily="18" charset="0"/>
              </a:rPr>
              <a:t>ColorSlide.com</a:t>
            </a:r>
          </a:p>
        </p:txBody>
      </p:sp>
      <p:sp>
        <p:nvSpPr>
          <p:cNvPr id="4" name="Oval 3"/>
          <p:cNvSpPr/>
          <p:nvPr/>
        </p:nvSpPr>
        <p:spPr>
          <a:xfrm>
            <a:off x="1562100" y="-304800"/>
            <a:ext cx="7162800" cy="74676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8219806" y="1342755"/>
            <a:ext cx="306449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err="1">
                <a:solidFill>
                  <a:schemeClr val="bg1"/>
                </a:solidFill>
              </a:rPr>
              <a:t>Chauvet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5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590800"/>
            <a:ext cx="8743950" cy="1470025"/>
          </a:xfrm>
        </p:spPr>
        <p:txBody>
          <a:bodyPr>
            <a:noAutofit/>
          </a:bodyPr>
          <a:lstStyle/>
          <a:p>
            <a:r>
              <a:rPr lang="en-US" sz="12500" dirty="0">
                <a:solidFill>
                  <a:schemeClr val="bg1"/>
                </a:solidFill>
                <a:latin typeface="Bodoni MT Poster Compressed" pitchFamily="18" charset="0"/>
              </a:rPr>
              <a:t>ColorSlide.com</a:t>
            </a:r>
          </a:p>
        </p:txBody>
      </p:sp>
      <p:sp>
        <p:nvSpPr>
          <p:cNvPr id="4" name="Oval 3"/>
          <p:cNvSpPr/>
          <p:nvPr/>
        </p:nvSpPr>
        <p:spPr>
          <a:xfrm>
            <a:off x="2247900" y="533400"/>
            <a:ext cx="5867400" cy="57150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5400000">
            <a:off x="7744964" y="1757890"/>
            <a:ext cx="40141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err="1">
                <a:solidFill>
                  <a:schemeClr val="bg1"/>
                </a:solidFill>
              </a:rPr>
              <a:t>Gantom</a:t>
            </a:r>
            <a:r>
              <a:rPr lang="en-US" sz="6600" b="1" dirty="0">
                <a:solidFill>
                  <a:schemeClr val="bg1"/>
                </a:solidFill>
              </a:rPr>
              <a:t> IQ</a:t>
            </a:r>
          </a:p>
        </p:txBody>
      </p:sp>
    </p:spTree>
    <p:extLst>
      <p:ext uri="{BB962C8B-B14F-4D97-AF65-F5344CB8AC3E}">
        <p14:creationId xmlns:p14="http://schemas.microsoft.com/office/powerpoint/2010/main" val="1781651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35mm Slides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Bodoni MT Poster Compressed</vt:lpstr>
      <vt:lpstr>Calibri</vt:lpstr>
      <vt:lpstr>Office Theme</vt:lpstr>
      <vt:lpstr>ColorSlide.com</vt:lpstr>
      <vt:lpstr>ColorSlide.com</vt:lpstr>
      <vt:lpstr>ColorSlide.com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ColorSlide.com</dc:title>
  <dc:creator>George Konold</dc:creator>
  <cp:lastModifiedBy>George Konold Jr.</cp:lastModifiedBy>
  <cp:revision>2</cp:revision>
  <dcterms:created xsi:type="dcterms:W3CDTF">2015-07-16T11:46:58Z</dcterms:created>
  <dcterms:modified xsi:type="dcterms:W3CDTF">2016-09-28T00:09:44Z</dcterms:modified>
</cp:coreProperties>
</file>